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3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</p:sldIdLst>
  <p:sldSz cx="9144000" cy="6858000" type="screen4x3"/>
  <p:notesSz cx="6858000" cy="9144000"/>
  <p:photoAlbum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83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6D48B-A1C3-4EEC-A4F6-C49A09F51D81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62399-0406-4E3C-A485-85EF3F314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933C1-28EC-46B7-8B04-A44D100B8C4C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5B298-C997-4F72-AF86-6B20056877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0556D-44CD-4497-ACCB-0077D1AEF7FF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333B1-4BA3-4435-ABE4-A71D52497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CCDFC-111A-43B2-BDC4-607569A4246A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74678-0295-4A40-8909-01FBE1A65C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BFB7C-AB50-40AC-A04A-3086D359F726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C8107-1FDF-4A6B-B0B9-F1B8AC53BB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0F863-E51D-4C60-B5BB-21165228911E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BC0D-0FB9-46EF-940E-5DE0FC3A8E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FF7ED-E551-4539-8C4C-A160AF877713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E9636-6A92-475C-AB1E-D674EE035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26A88-700E-43F1-A780-7A480440C61B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95B74-088C-4D89-A00D-5427AED28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DE897-90B6-4D09-9FDF-782097072175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2A104-480C-4544-926C-3C71EF0FA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F280-3B55-479D-BED4-86AF916A9188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E3792-2F79-469E-87C2-27A515296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C3459-6407-418A-A622-01D6C88C925A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5AE7F-B32B-4D94-8740-4C7C8ACCF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D2130E-B086-49BE-907B-84D8AC20B570}" type="datetimeFigureOut">
              <a:rPr lang="en-US"/>
              <a:pPr>
                <a:defRPr/>
              </a:pPr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F750B1-B5EE-4ECB-BBF8-969029B56F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2013-04-12 12.49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2013-04-12 12.52.0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2013-04-12 12.52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 descr="2013-04-12 12.52.4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 descr="2013-04-12 12.53.2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 descr="2013-04-12 12.54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2013-04-12 12.55.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2013-04-12 12.55.3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2013-04-12 12.56.0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2013-04-12 12.56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2013-04-12 12.56.4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2013-04-12 12.45.4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2013-04-12 13.00.4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2013-04-12 13.02.3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2013-04-12 13.02.4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2013-04-12 13.03.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2013-04-12 13.03.4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 descr="2013-04-12 13.04.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2013-04-12 13.04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2013-04-12 13.05.4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2013-04-12 13.06.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 descr="2013-04-12 13.18.0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 descr="2013-04-12 12.46.4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2013-04-12 13.18.1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 descr="2013-04-12 13.18.2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2013-04-12 13.18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2013-04-12 13.19.1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2013-04-12 13.19.3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2013-04-15 22.35.5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2013-04-15 22.37.2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2013-04-15 22.42.0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 descr="2013-04-15 22.45.3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2013-04-15 22.45.4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2013-04-12 12.47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2013-04-15 22.45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2013-04-16 08.21.4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2013-04-16 08.22.0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2013-04-16 08.22.1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 descr="2013-04-16 08.23.4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2013-04-16 08.24.0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2013-04-16 08.24.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2013-04-16 08.25.5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2013-04-16 08.26.0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2013-04-16 08.26.2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2013-04-12 12.47.3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2013-04-16 08.27.2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2013-04-16 08.27.4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2013-04-16 08.27.5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2013-04-16 08.29.35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1" descr="2013-04-16 08.29.4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2013-04-16 08.30.0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2013-04-16 08.31.1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2013-04-16 08.31.2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2013-04-16 08.31.4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 descr="2013-04-16 08.32.3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 descr="2013-04-12 12.48.1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 descr="2013-04-16 08.32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" descr="2013-04-16 08.33.0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" descr="2013-04-16 08.33.3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2013-04-16 08.33.4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 descr="2013-04-16 08.33.5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" descr="2013-04-16 08.34.3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 descr="2013-04-16 08.34.42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" descr="2013-04-16 08.34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1" descr="2013-04-16 08.35.3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" descr="2013-04-16 08.35.4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2013-04-12 12.50.23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" descr="2013-04-16 08.35.5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1" descr="2013-04-16 08.37.0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 descr="2013-04-16 08.37.2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1" descr="2013-04-16 08.37.36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1" descr="2013-04-16 08.38.3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 descr="2013-04-16 08.38.4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 descr="2013-04-16 08.39.0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 descr="2013-04-16 08.39.4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2013-04-16 08.39.57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 descr="2013-04-16 08.40.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2013-04-12 12.50.4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" descr="2013-04-16 08.41.10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2013-04-16 08.41.1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" descr="2013-04-16 08.41.29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2013-04-16 08.42.2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" descr="2013-04-16 08.42.34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1" descr="2013-04-16 08.42.51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2013-04-12 12.51.08.pn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(4:3)</PresentationFormat>
  <Paragraphs>0</Paragraphs>
  <Slides>85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</vt:vector>
  </TitlesOfParts>
  <Company>VCS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rmburdet</dc:creator>
  <cp:lastModifiedBy>rmburdet</cp:lastModifiedBy>
  <cp:revision>4</cp:revision>
  <dcterms:created xsi:type="dcterms:W3CDTF">2013-04-16T15:01:08Z</dcterms:created>
  <dcterms:modified xsi:type="dcterms:W3CDTF">2013-04-16T16:08:09Z</dcterms:modified>
</cp:coreProperties>
</file>